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B3CDB374-CE78-98AB-BA2C-C71E6D5138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901" y="1498799"/>
            <a:ext cx="898252" cy="673689"/>
          </a:xfrm>
          <a:prstGeom prst="rect">
            <a:avLst/>
          </a:prstGeom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38060" y="2095511"/>
            <a:ext cx="24027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エアースライダーの定番！</a:t>
            </a:r>
            <a:endParaRPr lang="en-US" altLang="ja-JP" sz="6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日本製の大型スライダーです！</a:t>
            </a:r>
          </a:p>
          <a:p>
            <a:pPr fontAlgn="base"/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送風機も日本製の送風機を使用しています。</a:t>
            </a:r>
            <a:endParaRPr lang="ja-JP" altLang="en-US" sz="6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滑り台も楽しいウェーブ型！</a:t>
            </a:r>
          </a:p>
          <a:p>
            <a:pPr algn="l" fontAlgn="base"/>
            <a:r>
              <a:rPr lang="ja-JP" altLang="en-US" sz="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フワッとくる感覚を味わえます。</a:t>
            </a:r>
          </a:p>
          <a:p>
            <a:pPr algn="l" fontAlgn="base"/>
            <a:r>
              <a:rPr lang="ja-JP" altLang="en-US" sz="6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滑り台上部の取り外し可能な日よけシートで、真夏の運営も安心。</a:t>
            </a:r>
          </a:p>
          <a:p>
            <a:endParaRPr kumimoji="1" lang="ja-JP" altLang="en-US" sz="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W6.0×D10.0×H7.0</a:t>
            </a:r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600" b="1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600" b="1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  <a:endParaRPr kumimoji="1" lang="ja-JP" altLang="en-US" sz="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550</a:t>
            </a:r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kumimoji="1" lang="en-US" altLang="ja-JP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備考：発送不可</a:t>
            </a:r>
            <a:endParaRPr kumimoji="1" lang="en-US" altLang="ja-JP" sz="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25336" y="99208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なでしこ</a:t>
            </a:r>
            <a:r>
              <a:rPr kumimoji="1"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ウエーブスライダー</a:t>
            </a:r>
            <a:endParaRPr kumimoji="1"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2646A7B-9A4E-F4DA-9E42-F944DC7392FC}"/>
              </a:ext>
            </a:extLst>
          </p:cNvPr>
          <p:cNvSpPr txBox="1"/>
          <p:nvPr/>
        </p:nvSpPr>
        <p:spPr>
          <a:xfrm rot="1640690">
            <a:off x="-127317" y="1592965"/>
            <a:ext cx="1650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n w="6350">
                  <a:solidFill>
                    <a:srgbClr val="0F0A0E"/>
                  </a:solidFill>
                </a:ln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日よけシートは</a:t>
            </a:r>
            <a:endParaRPr kumimoji="1" lang="en-US" altLang="ja-JP" sz="800" b="1" dirty="0">
              <a:ln w="6350">
                <a:solidFill>
                  <a:srgbClr val="0F0A0E"/>
                </a:solidFill>
              </a:ln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ln w="6350">
                  <a:solidFill>
                    <a:srgbClr val="0F0A0E"/>
                  </a:solidFill>
                </a:ln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取り外し可能！</a:t>
            </a:r>
            <a:endParaRPr kumimoji="1" lang="en-US" altLang="ja-JP" sz="800" b="1" dirty="0">
              <a:ln w="6350">
                <a:solidFill>
                  <a:srgbClr val="0F0A0E"/>
                </a:solidFill>
              </a:ln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DF8C451-FEB0-DEC9-74FF-2F612735D1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15" y="189466"/>
            <a:ext cx="1746574" cy="13099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1017</TotalTime>
  <Words>93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26</cp:revision>
  <cp:lastPrinted>2021-09-14T08:30:05Z</cp:lastPrinted>
  <dcterms:created xsi:type="dcterms:W3CDTF">2021-07-06T03:57:40Z</dcterms:created>
  <dcterms:modified xsi:type="dcterms:W3CDTF">2022-06-09T06:05:27Z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